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atrick Hand"/>
      <p:regular r:id="rId17"/>
    </p:embeddedFont>
    <p:embeddedFont>
      <p:font typeface="Caveat Brush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atrickHan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aveatBrush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168850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168850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4e0847c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4e0847c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40dbdce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40dbdce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40dbdce5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40dbdce5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4deb5a6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4deb5a6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deb5a6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4deb5a6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deb5a6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deb5a6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4e0847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4e0847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4e0847c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4e0847c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e0847c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e0847c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e0847c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e0847c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hyperlink" Target="https://jasmine.github.io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rototypejs.org/" TargetMode="External"/><Relationship Id="rId4" Type="http://schemas.openxmlformats.org/officeDocument/2006/relationships/hyperlink" Target="https://beingfluid.github.io/ptototypejstest/" TargetMode="External"/><Relationship Id="rId9" Type="http://schemas.openxmlformats.org/officeDocument/2006/relationships/hyperlink" Target="https://www.udemy.com/course/unit-testing-your-javascript-with-jasmine/" TargetMode="External"/><Relationship Id="rId5" Type="http://schemas.openxmlformats.org/officeDocument/2006/relationships/hyperlink" Target="https://www.servicenow.com/community/in-other-news/objects-making-it-a-little-easier/ba-p/2281867" TargetMode="External"/><Relationship Id="rId6" Type="http://schemas.openxmlformats.org/officeDocument/2006/relationships/hyperlink" Target="https://developer.servicenow.com/dev.do#!/learn/learning-plans/xanadu/new_to_servicenow/app_store_learnv2_scripting_xanadu_script_includes" TargetMode="External"/><Relationship Id="rId7" Type="http://schemas.openxmlformats.org/officeDocument/2006/relationships/hyperlink" Target="https://www.youtube.com/watch?v=B94UUQPDyDg" TargetMode="External"/><Relationship Id="rId8" Type="http://schemas.openxmlformats.org/officeDocument/2006/relationships/hyperlink" Target="https://www.youtube.com/watch?v=zN91QeAz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The Jasmine Effect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Automate; Don't Panic.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Run Server Side Script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063" y="1377925"/>
            <a:ext cx="6129869" cy="36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References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457200" y="1499500"/>
            <a:ext cx="81435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http://prototypejs.org/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https://beingfluid.github.io/ptototypejstest/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Objects: Making It A Little Easier…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Script Includes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NOWCommunity Live Stream - Code Decoded - Using a Constants script include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Live Coding Happy Hour for 2017-02-10 - Server Scripts with Automated Test Framework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Unit testing your Javascript with jasmine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0"/>
              </a:rPr>
              <a:t>https://jasmine.github.io/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Jasmine’s Got Your Back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is a lightweight testing framework for JavaScript. 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Think of it as a detective who catches bugs before they cause trouble.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Automated, consistent testing.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Catching bugs early in development.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Improving script quality and maintainability.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Prototype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Created by </a:t>
            </a: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Sam Stephenson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2005 to simplify and improve the process of writing JavaScript for web development.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provided various utilities and extensions to the JavaScript language, such as: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Extending built-in JavaScript objects like Array, String, and Function. 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Easier DOM traversal and manipulation.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Cross-browser support.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25" y="1669350"/>
            <a:ext cx="3108076" cy="31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00" y="1352525"/>
            <a:ext cx="7118177" cy="36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875" y="1995975"/>
            <a:ext cx="3668549" cy="17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875" y="3913050"/>
            <a:ext cx="3668550" cy="34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875" y="4388500"/>
            <a:ext cx="3668549" cy="27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012900" y="1352525"/>
            <a:ext cx="7118177" cy="36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25" y="2043024"/>
            <a:ext cx="3775625" cy="15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323" y="3750511"/>
            <a:ext cx="3775626" cy="41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325" y="4317025"/>
            <a:ext cx="3775626" cy="3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are reusable server-side script logic that define a function or class. 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execute their script logic only when explicitly called by other scripts.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They are a powerful way to write code that can be called from multiple places, making your instance more modular, maintainable, and efficient.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56284" t="0"/>
          <a:stretch/>
        </p:blipFill>
        <p:spPr>
          <a:xfrm>
            <a:off x="262550" y="2021925"/>
            <a:ext cx="38641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50629" t="0"/>
          <a:stretch/>
        </p:blipFill>
        <p:spPr>
          <a:xfrm>
            <a:off x="4380800" y="2423025"/>
            <a:ext cx="4364027" cy="14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" y="1927750"/>
            <a:ext cx="4054963" cy="1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625" y="1927751"/>
            <a:ext cx="4572000" cy="189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56955" t="0"/>
          <a:stretch/>
        </p:blipFill>
        <p:spPr>
          <a:xfrm>
            <a:off x="803788" y="1666025"/>
            <a:ext cx="3804800" cy="27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0" l="0" r="62707" t="0"/>
          <a:stretch/>
        </p:blipFill>
        <p:spPr>
          <a:xfrm>
            <a:off x="4845738" y="1666025"/>
            <a:ext cx="3494487" cy="2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